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42803750" cx="302752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481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  <p:ext uri="GoogleSlidesCustomDataVersion2">
      <go:slidesCustomData xmlns:go="http://customooxmlschemas.google.com/" r:id="rId8" roundtripDataSignature="AMtx7miL/dwTUMbGeBru2GwR53qVOEiwa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481" orient="horz"/>
        <p:guide pos="953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0f45283c9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a0f45283c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65"/>
              <a:buFont typeface="Calibri"/>
              <a:buNone/>
              <a:defRPr sz="1986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7946"/>
              <a:buNone/>
              <a:defRPr sz="7946"/>
            </a:lvl1pPr>
            <a:lvl2pPr lvl="1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None/>
              <a:defRPr sz="6622"/>
            </a:lvl2pPr>
            <a:lvl3pPr lvl="2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None/>
              <a:defRPr sz="5960"/>
            </a:lvl3pPr>
            <a:lvl4pPr lvl="3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4pPr>
            <a:lvl5pPr lvl="4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5pPr>
            <a:lvl6pPr lvl="5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6pPr>
            <a:lvl7pPr lvl="6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7pPr>
            <a:lvl8pPr lvl="7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8pPr>
            <a:lvl9pPr lvl="8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1558310" y="11917631"/>
            <a:ext cx="27158594" cy="261123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6792642" y="17151963"/>
            <a:ext cx="36274211" cy="65280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6452763" y="10813091"/>
            <a:ext cx="36274211" cy="192058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65"/>
              <a:buFont typeface="Calibri"/>
              <a:buNone/>
              <a:defRPr sz="1986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7946"/>
              <a:buNone/>
              <a:defRPr sz="7946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6622"/>
              <a:buNone/>
              <a:defRPr sz="6622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960"/>
              <a:buNone/>
              <a:defRPr sz="596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7946"/>
              <a:buNone/>
              <a:defRPr b="1" sz="7946"/>
            </a:lvl1pPr>
            <a:lvl2pPr indent="-2286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None/>
              <a:defRPr b="1" sz="6622"/>
            </a:lvl2pPr>
            <a:lvl3pPr indent="-2286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None/>
              <a:defRPr b="1" sz="5960"/>
            </a:lvl3pPr>
            <a:lvl4pPr indent="-2286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4pPr>
            <a:lvl5pPr indent="-2286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5pPr>
            <a:lvl6pPr indent="-2286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6pPr>
            <a:lvl7pPr indent="-2286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7pPr>
            <a:lvl8pPr indent="-2286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8pPr>
            <a:lvl9pPr indent="-2286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7946"/>
              <a:buNone/>
              <a:defRPr b="1" sz="7946"/>
            </a:lvl1pPr>
            <a:lvl2pPr indent="-2286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None/>
              <a:defRPr b="1" sz="6622"/>
            </a:lvl2pPr>
            <a:lvl3pPr indent="-2286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None/>
              <a:defRPr b="1" sz="5960"/>
            </a:lvl3pPr>
            <a:lvl4pPr indent="-2286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4pPr>
            <a:lvl5pPr indent="-2286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5pPr>
            <a:lvl6pPr indent="-2286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6pPr>
            <a:lvl7pPr indent="-2286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7pPr>
            <a:lvl8pPr indent="-2286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8pPr>
            <a:lvl9pPr indent="-2286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95"/>
              <a:buFont typeface="Calibri"/>
              <a:buNone/>
              <a:defRPr sz="1059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901382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0595"/>
              <a:buChar char="•"/>
              <a:defRPr sz="10595"/>
            </a:lvl1pPr>
            <a:lvl2pPr indent="-817308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9271"/>
              <a:buChar char="•"/>
              <a:defRPr sz="9271"/>
            </a:lvl2pPr>
            <a:lvl3pPr indent="-733171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7946"/>
              <a:buChar char="•"/>
              <a:defRPr sz="7946"/>
            </a:lvl3pPr>
            <a:lvl4pPr indent="-649097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4pPr>
            <a:lvl5pPr indent="-649097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5pPr>
            <a:lvl6pPr indent="-649097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6pPr>
            <a:lvl7pPr indent="-649097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7pPr>
            <a:lvl8pPr indent="-649097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8pPr>
            <a:lvl9pPr indent="-649096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1pPr>
            <a:lvl2pPr indent="-2286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4635"/>
              <a:buNone/>
              <a:defRPr sz="4635"/>
            </a:lvl2pPr>
            <a:lvl3pPr indent="-2286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973"/>
              <a:buNone/>
              <a:defRPr sz="3973"/>
            </a:lvl3pPr>
            <a:lvl4pPr indent="-2286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4pPr>
            <a:lvl5pPr indent="-2286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5pPr>
            <a:lvl6pPr indent="-2286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6pPr>
            <a:lvl7pPr indent="-2286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7pPr>
            <a:lvl8pPr indent="-2286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8pPr>
            <a:lvl9pPr indent="-2286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95"/>
              <a:buFont typeface="Calibri"/>
              <a:buNone/>
              <a:defRPr sz="1059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1pPr>
            <a:lvl2pPr indent="-2286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4635"/>
              <a:buNone/>
              <a:defRPr sz="4635"/>
            </a:lvl2pPr>
            <a:lvl3pPr indent="-2286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973"/>
              <a:buNone/>
              <a:defRPr sz="3973"/>
            </a:lvl3pPr>
            <a:lvl4pPr indent="-2286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4pPr>
            <a:lvl5pPr indent="-2286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5pPr>
            <a:lvl6pPr indent="-2286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6pPr>
            <a:lvl7pPr indent="-2286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7pPr>
            <a:lvl8pPr indent="-2286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8pPr>
            <a:lvl9pPr indent="-2286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68"/>
              <a:buFont typeface="Calibri"/>
              <a:buNone/>
              <a:defRPr b="0" i="0" sz="145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817308" lvl="0" marL="457200" marR="0" rtl="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9271"/>
              <a:buFont typeface="Arial"/>
              <a:buChar char="•"/>
              <a:defRPr b="0" i="0" sz="927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33171" lvl="1" marL="9144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7946"/>
              <a:buFont typeface="Arial"/>
              <a:buChar char="•"/>
              <a:defRPr b="0" i="0" sz="794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49097" lvl="2" marL="13716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Font typeface="Arial"/>
              <a:buChar char="•"/>
              <a:defRPr b="0" i="0" sz="66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607060" lvl="3" marL="18288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b="0" i="0" sz="5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607060" lvl="4" marL="22860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b="0" i="0" sz="5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607060" lvl="5" marL="27432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b="0" i="0" sz="5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607060" lvl="6" marL="32004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b="0" i="0" sz="5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607060" lvl="7" marL="36576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b="0" i="0" sz="5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607059" lvl="8" marL="41148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b="0" i="0" sz="5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696629" y="2573105"/>
            <a:ext cx="28942325" cy="3128804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60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Title of the Poster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4000" u="none" cap="none" strike="noStrike">
                <a:solidFill>
                  <a:srgbClr val="660066"/>
                </a:solidFill>
                <a:latin typeface="Arial"/>
                <a:ea typeface="Arial"/>
                <a:cs typeface="Arial"/>
                <a:sym typeface="Arial"/>
              </a:rPr>
              <a:t>Author names and affiliations (</a:t>
            </a:r>
            <a:r>
              <a:rPr b="1" i="0" lang="en-IN" sz="4000" u="sng" cap="none" strike="noStrike">
                <a:solidFill>
                  <a:srgbClr val="660066"/>
                </a:solidFill>
                <a:latin typeface="Arial"/>
                <a:ea typeface="Arial"/>
                <a:cs typeface="Arial"/>
                <a:sym typeface="Arial"/>
              </a:rPr>
              <a:t>underline</a:t>
            </a:r>
            <a:r>
              <a:rPr b="1" i="0" lang="en-IN" sz="4000" u="none" cap="none" strike="noStrike">
                <a:solidFill>
                  <a:srgbClr val="660066"/>
                </a:solidFill>
                <a:latin typeface="Arial"/>
                <a:ea typeface="Arial"/>
                <a:cs typeface="Arial"/>
                <a:sym typeface="Arial"/>
              </a:rPr>
              <a:t> the name of presenting author)</a:t>
            </a:r>
            <a:endParaRPr b="1" i="0" sz="4000" u="none" cap="none" strike="noStrike">
              <a:solidFill>
                <a:srgbClr val="6600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4000" u="none" cap="none" strike="noStrik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Department, Institution</a:t>
            </a:r>
            <a:endParaRPr/>
          </a:p>
        </p:txBody>
      </p:sp>
      <p:sp>
        <p:nvSpPr>
          <p:cNvPr id="85" name="Google Shape;85;p1"/>
          <p:cNvSpPr/>
          <p:nvPr/>
        </p:nvSpPr>
        <p:spPr>
          <a:xfrm>
            <a:off x="15548318" y="6044536"/>
            <a:ext cx="14090636" cy="27520977"/>
          </a:xfrm>
          <a:prstGeom prst="rect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4539186" y="456344"/>
            <a:ext cx="21907161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60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International Conference on Sustainable and Affordable Energy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60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(ICSAE-2025)</a:t>
            </a:r>
            <a:endParaRPr/>
          </a:p>
        </p:txBody>
      </p:sp>
      <p:sp>
        <p:nvSpPr>
          <p:cNvPr id="87" name="Google Shape;87;p1"/>
          <p:cNvSpPr/>
          <p:nvPr/>
        </p:nvSpPr>
        <p:spPr>
          <a:xfrm>
            <a:off x="20599877" y="4921651"/>
            <a:ext cx="904137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4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ICSAE-2025-ABSTRACT ID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381001" y="6168549"/>
            <a:ext cx="14369100" cy="7161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ABSTR</a:t>
            </a:r>
            <a:r>
              <a:rPr b="1" i="0" lang="en-IN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ACT</a:t>
            </a:r>
            <a:endParaRPr/>
          </a:p>
          <a:p>
            <a:pPr indent="0" lvl="0" marL="0" marR="0" rtl="0" algn="ctr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b="1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b="1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b="1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9" name="Google Shape;89;p1"/>
          <p:cNvCxnSpPr/>
          <p:nvPr/>
        </p:nvCxnSpPr>
        <p:spPr>
          <a:xfrm flipH="1" rot="10800000">
            <a:off x="14991964" y="6168549"/>
            <a:ext cx="54204" cy="35928902"/>
          </a:xfrm>
          <a:prstGeom prst="straightConnector1">
            <a:avLst/>
          </a:prstGeom>
          <a:noFill/>
          <a:ln cap="flat" cmpd="sng" w="57150">
            <a:solidFill>
              <a:srgbClr val="92D05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90" name="Google Shape;90;p1"/>
          <p:cNvSpPr txBox="1"/>
          <p:nvPr/>
        </p:nvSpPr>
        <p:spPr>
          <a:xfrm>
            <a:off x="26571062" y="7920990"/>
            <a:ext cx="573208" cy="507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381001" y="21689835"/>
            <a:ext cx="14369229" cy="20210661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METHODOLOGY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 Using Charts/Flowsheets/Pictures of Experimental Protocol/Experimental Setup/Simulation Approach. </a:t>
            </a:r>
            <a:endParaRPr/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of Text should be minimal. </a:t>
            </a:r>
            <a:endParaRPr/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texts are needed, they should be in bullet points with no more than two lines/bullet. Full sentences are not needed.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5229045" y="27869288"/>
            <a:ext cx="14406513" cy="579645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SUMMARY/CONCLUSIONS</a:t>
            </a:r>
            <a:endParaRPr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29045" y="6168549"/>
            <a:ext cx="14406522" cy="21482804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RESULTS AND DISCUSSION</a:t>
            </a:r>
            <a:endParaRPr/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rPr lang="en-IN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 Using Charts/Flowsheets/Pictures of MAIN Experimental Results/Simulation Results/Model Output. </a:t>
            </a:r>
            <a:endParaRPr/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rPr lang="en-IN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results should be mentioned. </a:t>
            </a:r>
            <a:endParaRPr/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rPr lang="en-IN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Detailed explanations should be avoided.</a:t>
            </a:r>
            <a:endParaRPr/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5215232" y="33961753"/>
            <a:ext cx="14406515" cy="795089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REFERENCES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381001" y="132864"/>
            <a:ext cx="29546543" cy="5825975"/>
          </a:xfrm>
          <a:prstGeom prst="frame">
            <a:avLst>
              <a:gd fmla="val 1438" name="adj1"/>
            </a:avLst>
          </a:prstGeom>
          <a:solidFill>
            <a:srgbClr val="64CF95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05">
              <a:solidFill>
                <a:schemeClr val="dk1"/>
              </a:solidFill>
              <a:highlight>
                <a:srgbClr val="00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9772" y="642563"/>
            <a:ext cx="3113372" cy="1321987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"/>
          <p:cNvSpPr txBox="1"/>
          <p:nvPr/>
        </p:nvSpPr>
        <p:spPr>
          <a:xfrm>
            <a:off x="26857666" y="456344"/>
            <a:ext cx="2783275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Participant’s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institute logo 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>
            <a:off x="385117" y="13637846"/>
            <a:ext cx="14369229" cy="774571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MOTIVATION AND PROBLEM STATEMENT</a:t>
            </a:r>
            <a:endParaRPr/>
          </a:p>
          <a:p>
            <a:pPr indent="0" lvl="0" marL="0" marR="0" rtl="0" algn="ctr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b="1"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b="1"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b="1"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b="1"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b="1"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0f45283c9_0_0"/>
          <p:cNvSpPr txBox="1"/>
          <p:nvPr>
            <p:ph type="title"/>
          </p:nvPr>
        </p:nvSpPr>
        <p:spPr>
          <a:xfrm>
            <a:off x="2081421" y="2278913"/>
            <a:ext cx="26112300" cy="8273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3a0f45283c9_0_0"/>
          <p:cNvSpPr txBox="1"/>
          <p:nvPr>
            <p:ph idx="1" type="body"/>
          </p:nvPr>
        </p:nvSpPr>
        <p:spPr>
          <a:xfrm>
            <a:off x="2081421" y="11394520"/>
            <a:ext cx="26112300" cy="27158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3311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2017-05-07T17:47:13Z</dcterms:created>
  <dc:creator>Prateek Jha</dc:creator>
</cp:coreProperties>
</file>